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56" r:id="rId4"/>
    <p:sldId id="261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44BE8-23C0-43EC-B978-5C3D7A526D52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35815-A57D-4B4D-A651-070E72714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B5A4D-573E-4093-97D9-729E9B6DE92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A47F51-2505-48E9-AF70-9E1C6290B2E1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B6AA27-F2FC-4B81-BF39-82734B34D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Department of Geography and the Alabama Museum of Natural History</a:t>
            </a:r>
            <a:br>
              <a:rPr lang="en-US" dirty="0" smtClean="0"/>
            </a:br>
            <a:r>
              <a:rPr lang="en-US" dirty="0" smtClean="0"/>
              <a:t> Learning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Grant Advisory Board Meeting</a:t>
            </a:r>
          </a:p>
          <a:p>
            <a:r>
              <a:rPr lang="en-US" dirty="0" smtClean="0"/>
              <a:t>February 28, 2013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Workshops with guided instruction from trained mentors and experts from the University and community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aespy.UA-NET\Desktop\Shiny Happy People Expedition 33\IMG_4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programs which will be developed based on the feedback from the community and Teen Advisory Board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Planning and Designing based on community needs and input January 2013- June 2014</a:t>
            </a:r>
          </a:p>
          <a:p>
            <a:pPr lvl="1"/>
            <a:r>
              <a:rPr lang="en-US" dirty="0" smtClean="0"/>
              <a:t>Advisory Board (meeting every two months)</a:t>
            </a:r>
          </a:p>
          <a:p>
            <a:pPr lvl="1"/>
            <a:r>
              <a:rPr lang="en-US" dirty="0" smtClean="0"/>
              <a:t>Teen Advisory Board  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Opening the Learning Lab for after-school use</a:t>
            </a:r>
          </a:p>
          <a:p>
            <a:pPr lvl="1"/>
            <a:r>
              <a:rPr lang="en-US" dirty="0" smtClean="0"/>
              <a:t>Targeted for April 2013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Integrating technologies into selected museum programs</a:t>
            </a:r>
          </a:p>
          <a:p>
            <a:pPr lvl="1"/>
            <a:r>
              <a:rPr lang="en-US" dirty="0" smtClean="0"/>
              <a:t>Targeted for Summer 2013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Process and Timeframe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Grant Sponsors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http://www.imls.gov/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498974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http://www.macfound.org/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2514600"/>
            <a:ext cx="3657600" cy="28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38200" y="137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Institute of Museum and Library Services (IMLS)</a:t>
            </a:r>
            <a:endParaRPr lang="en-US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657600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48200" y="1371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John D. and Catherine T. MacArthur Foundation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IMLSLearningLabs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717542" cy="5821363"/>
          </a:xfrm>
        </p:spPr>
      </p:pic>
      <p:sp>
        <p:nvSpPr>
          <p:cNvPr id="3" name="TextBox 2"/>
          <p:cNvSpPr txBox="1"/>
          <p:nvPr/>
        </p:nvSpPr>
        <p:spPr>
          <a:xfrm>
            <a:off x="4800600" y="632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Youmedia.org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Alabama Museum of Natural History</a:t>
            </a:r>
          </a:p>
          <a:p>
            <a:pPr lvl="1"/>
            <a:r>
              <a:rPr lang="en-US" dirty="0" smtClean="0"/>
              <a:t>Dr. Amanda Espy-Brown, Education and Outreach Coordinator</a:t>
            </a:r>
          </a:p>
          <a:p>
            <a:pPr lvl="1"/>
            <a:r>
              <a:rPr lang="en-US" dirty="0" smtClean="0"/>
              <a:t>Ms. Allie </a:t>
            </a:r>
            <a:r>
              <a:rPr lang="en-US" dirty="0" err="1" smtClean="0"/>
              <a:t>Sorlie</a:t>
            </a:r>
            <a:r>
              <a:rPr lang="en-US" dirty="0" smtClean="0"/>
              <a:t>, Education Specialist</a:t>
            </a:r>
          </a:p>
          <a:p>
            <a:pPr lvl="1"/>
            <a:r>
              <a:rPr lang="en-US" dirty="0" smtClean="0"/>
              <a:t>Mr. Todd Hester, Naturalist</a:t>
            </a:r>
          </a:p>
          <a:p>
            <a:pPr lvl="1"/>
            <a:r>
              <a:rPr lang="en-US" dirty="0" smtClean="0"/>
              <a:t>Mr. Randy </a:t>
            </a:r>
            <a:r>
              <a:rPr lang="en-US" dirty="0" err="1" smtClean="0"/>
              <a:t>Mecredy</a:t>
            </a:r>
            <a:r>
              <a:rPr lang="en-US" dirty="0" smtClean="0"/>
              <a:t>, Director AMNH</a:t>
            </a:r>
          </a:p>
          <a:p>
            <a:r>
              <a:rPr lang="en-US" dirty="0" smtClean="0"/>
              <a:t>Department of Geography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Sagy</a:t>
            </a:r>
            <a:r>
              <a:rPr lang="en-US" dirty="0" smtClean="0"/>
              <a:t> Cohen, Assistant Professor</a:t>
            </a:r>
          </a:p>
          <a:p>
            <a:pPr lvl="1"/>
            <a:r>
              <a:rPr lang="en-US" dirty="0" smtClean="0"/>
              <a:t>Mr. Thomas </a:t>
            </a:r>
            <a:r>
              <a:rPr lang="en-US" dirty="0" err="1" smtClean="0"/>
              <a:t>Kallsen</a:t>
            </a:r>
            <a:r>
              <a:rPr lang="en-US" dirty="0" smtClean="0"/>
              <a:t>, Map Library Supervisor</a:t>
            </a:r>
          </a:p>
          <a:p>
            <a:pPr lvl="1"/>
            <a:r>
              <a:rPr lang="en-US" dirty="0" smtClean="0"/>
              <a:t>Mr. Craig Remington, Cartographic Lab Supervisor</a:t>
            </a:r>
          </a:p>
          <a:p>
            <a:pPr lvl="1"/>
            <a:r>
              <a:rPr lang="en-US" dirty="0" smtClean="0"/>
              <a:t>Linda Watson, Project Director/PI </a:t>
            </a:r>
          </a:p>
          <a:p>
            <a:pPr lvl="1"/>
            <a:endParaRPr lang="en-US" dirty="0" smtClean="0"/>
          </a:p>
          <a:p>
            <a:pPr lvl="1" algn="ctr">
              <a:buNone/>
            </a:pPr>
            <a:r>
              <a:rPr lang="en-US" sz="4800" dirty="0" smtClean="0"/>
              <a:t>AND YOU!!!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Tuscaloosa teens in the 8</a:t>
            </a:r>
            <a:r>
              <a:rPr lang="en-US" baseline="30000" dirty="0" smtClean="0"/>
              <a:t>th</a:t>
            </a:r>
            <a:r>
              <a:rPr lang="en-US" dirty="0" smtClean="0"/>
              <a:t> through 12</a:t>
            </a:r>
            <a:r>
              <a:rPr lang="en-US" baseline="30000" dirty="0" smtClean="0"/>
              <a:t>th</a:t>
            </a:r>
            <a:r>
              <a:rPr lang="en-US" dirty="0" smtClean="0"/>
              <a:t> grades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our target population?</a:t>
            </a:r>
            <a:endParaRPr lang="en-US" dirty="0"/>
          </a:p>
        </p:txBody>
      </p:sp>
      <p:pic>
        <p:nvPicPr>
          <p:cNvPr id="4" name="Picture 2" descr="E:\8-12-11\IMG_6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384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foster connected learning</a:t>
            </a:r>
          </a:p>
          <a:p>
            <a:pPr lvl="1"/>
            <a:r>
              <a:rPr lang="en-US" dirty="0" smtClean="0"/>
              <a:t>Real-world learning to help develop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 especially those necessary for careers in STEM fields</a:t>
            </a:r>
          </a:p>
          <a:p>
            <a:pPr lvl="1"/>
            <a:r>
              <a:rPr lang="en-US" dirty="0" smtClean="0"/>
              <a:t>Interest driven learning designed by the teens themselves</a:t>
            </a:r>
          </a:p>
          <a:p>
            <a:pPr lvl="1"/>
            <a:r>
              <a:rPr lang="en-US" dirty="0" smtClean="0"/>
              <a:t>Connecting teens to each other and to mentors via 21</a:t>
            </a:r>
            <a:r>
              <a:rPr lang="en-US" baseline="30000" dirty="0" smtClean="0"/>
              <a:t>st</a:t>
            </a:r>
            <a:r>
              <a:rPr lang="en-US" dirty="0" smtClean="0"/>
              <a:t> century technologies in real and virtual spaces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purpose of the lab?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access to computers, </a:t>
            </a:r>
            <a:r>
              <a:rPr lang="en-US" dirty="0" err="1" smtClean="0"/>
              <a:t>iPads</a:t>
            </a:r>
            <a:r>
              <a:rPr lang="en-US" dirty="0" smtClean="0"/>
              <a:t> and GPS units</a:t>
            </a:r>
          </a:p>
          <a:p>
            <a:r>
              <a:rPr lang="en-US" dirty="0" smtClean="0"/>
              <a:t>Create digital projects of their own choosing</a:t>
            </a:r>
          </a:p>
          <a:p>
            <a:r>
              <a:rPr lang="en-US" dirty="0" smtClean="0"/>
              <a:t>Learn software such as Microsoft Office, 	Adobe Photoshop, Illustrator, and </a:t>
            </a:r>
            <a:r>
              <a:rPr lang="en-US" dirty="0" err="1" smtClean="0"/>
              <a:t>ArcGIS</a:t>
            </a:r>
            <a:endParaRPr lang="en-US" dirty="0" smtClean="0"/>
          </a:p>
          <a:p>
            <a:r>
              <a:rPr lang="en-US" dirty="0" smtClean="0"/>
              <a:t>Have access to peer and adult mentors</a:t>
            </a:r>
          </a:p>
          <a:p>
            <a:r>
              <a:rPr lang="en-US" dirty="0" smtClean="0"/>
              <a:t>Be introduced to digital technologies in STEM disciplines by experts </a:t>
            </a:r>
          </a:p>
          <a:p>
            <a:pPr lvl="1"/>
            <a:r>
              <a:rPr lang="en-US" dirty="0" smtClean="0"/>
              <a:t>inside the lab </a:t>
            </a:r>
          </a:p>
          <a:p>
            <a:pPr lvl="1"/>
            <a:r>
              <a:rPr lang="en-US" dirty="0" smtClean="0"/>
              <a:t>in the field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Learning Lab will be a dedicated space where teens will: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school open lab sessions monitored by staff and volunteers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programs will the Learning Lab offer? </a:t>
            </a:r>
            <a:endParaRPr lang="en-US" dirty="0"/>
          </a:p>
        </p:txBody>
      </p:sp>
      <p:pic>
        <p:nvPicPr>
          <p:cNvPr id="2050" name="Picture 2" descr="E:\Learning Lab\Learning Lab PP Feb 2013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200"/>
            <a:ext cx="6400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science programs using technologies to explore, communicate and create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E:\Learning Lab\Learning Lab PP Feb 2013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2235200" cy="3352800"/>
          </a:xfrm>
          <a:prstGeom prst="rect">
            <a:avLst/>
          </a:prstGeom>
          <a:noFill/>
        </p:spPr>
      </p:pic>
      <p:pic>
        <p:nvPicPr>
          <p:cNvPr id="1027" name="Picture 3" descr="C:\Documents and Settings\aespy.UA-NET\Desktop\Shiny Happy People Expedition 33\IMG_5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</TotalTime>
  <Words>311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Department of Geography and the Alabama Museum of Natural History  Learning Lab</vt:lpstr>
      <vt:lpstr>Our Grant Sponsors</vt:lpstr>
      <vt:lpstr>PowerPoint Presentation</vt:lpstr>
      <vt:lpstr>Our Team</vt:lpstr>
      <vt:lpstr>Who is our target population?</vt:lpstr>
      <vt:lpstr>What is the purpose of the lab?</vt:lpstr>
      <vt:lpstr>The Learning Lab will be a dedicated space where teens will:</vt:lpstr>
      <vt:lpstr>What programs will the Learning Lab offer? </vt:lpstr>
      <vt:lpstr>PowerPoint Presentation</vt:lpstr>
      <vt:lpstr>PowerPoint Presentation</vt:lpstr>
      <vt:lpstr>PowerPoint Presentation</vt:lpstr>
      <vt:lpstr>Our Process and Timeframe</vt:lpstr>
    </vt:vector>
  </TitlesOfParts>
  <Company>The University of Alabama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lwatson</dc:creator>
  <cp:lastModifiedBy>lwatson</cp:lastModifiedBy>
  <cp:revision>21</cp:revision>
  <dcterms:created xsi:type="dcterms:W3CDTF">2013-02-27T21:17:57Z</dcterms:created>
  <dcterms:modified xsi:type="dcterms:W3CDTF">2013-10-15T18:18:33Z</dcterms:modified>
</cp:coreProperties>
</file>